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3D331-E995-4DB5-BBCD-1A070C38FF84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E4B19-C94B-4680-AB11-645AC73ECA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8B065-EA34-4CDC-B45B-84ACD827D933}" type="datetime1">
              <a:rPr lang="en-US" smtClean="0"/>
              <a:t>11/16/2013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E6E05-ECF5-40CA-BBDA-321BD93069BE}" type="datetime1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2E141-6457-46F0-96F0-3C596F72DF30}" type="datetime1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5E9F3-D40A-4300-9BCA-6110D9C766A2}" type="datetime1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48013-753F-487C-82BD-A21A325855F8}" type="datetime1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9DF0-DA79-4D67-A80B-299925D5BA41}" type="datetime1">
              <a:rPr lang="en-US" smtClean="0"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43855-4624-4FC4-B153-41C0063FA728}" type="datetime1">
              <a:rPr lang="en-US" smtClean="0"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CEFB-B61D-40C2-9273-0E6EA4042EC8}" type="datetime1">
              <a:rPr lang="en-US" smtClean="0"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31A82-1FB5-40DE-81B1-1193B125AA3C}" type="datetime1">
              <a:rPr lang="en-US" smtClean="0"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1B6C-2676-4756-BE52-D55F48EDACCB}" type="datetime1">
              <a:rPr lang="en-US" smtClean="0"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5FAF57-A323-4522-93B0-5C1157970F82}" type="datetime1">
              <a:rPr lang="en-US" smtClean="0"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D2DBA6-6411-4573-ADD1-D77AA9EF6BD8}" type="datetime1">
              <a:rPr lang="en-US" smtClean="0"/>
              <a:t>11/16/2013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IQ" smtClean="0"/>
              <a:t>حاسبات/ المرحلة الثانية                                                  م. اسيل غازي محمود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DF84F19-1BF9-4408-89F6-4B63A32B3C8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926622"/>
          </a:xfrm>
        </p:spPr>
        <p:txBody>
          <a:bodyPr>
            <a:noAutofit/>
          </a:bodyPr>
          <a:lstStyle/>
          <a:p>
            <a:pPr algn="r" rtl="1"/>
            <a:r>
              <a:rPr lang="ar-IQ" sz="3200" b="1" dirty="0" smtClean="0">
                <a:effectLst/>
              </a:rPr>
              <a:t>خانة </a:t>
            </a:r>
            <a:r>
              <a:rPr lang="en-US" sz="3200" b="1" dirty="0" smtClean="0">
                <a:effectLst/>
              </a:rPr>
              <a:t>Style</a:t>
            </a:r>
            <a:r>
              <a:rPr lang="ar-IQ" sz="3200" b="1" dirty="0" smtClean="0">
                <a:effectLst/>
              </a:rPr>
              <a:t>:</a:t>
            </a: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SA" sz="2400" dirty="0" smtClean="0">
                <a:effectLst/>
              </a:rPr>
              <a:t>تحتوي </a:t>
            </a:r>
            <a:r>
              <a:rPr lang="ar-SA" sz="2400" dirty="0" smtClean="0">
                <a:effectLst/>
              </a:rPr>
              <a:t>على مجموعة من الانماط التي تستخدم لتنسيق النص وهو</a:t>
            </a:r>
            <a:r>
              <a:rPr lang="ar-IQ" sz="2400" dirty="0" smtClean="0">
                <a:effectLst/>
              </a:rPr>
              <a:t> :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ar-IQ" sz="2400" dirty="0" smtClean="0">
                <a:effectLst/>
              </a:rPr>
              <a:t>1. </a:t>
            </a:r>
            <a:r>
              <a:rPr lang="en-US" sz="2400" dirty="0" smtClean="0">
                <a:effectLst/>
              </a:rPr>
              <a:t>Quick </a:t>
            </a:r>
            <a:r>
              <a:rPr lang="en-US" sz="2400" dirty="0" smtClean="0">
                <a:effectLst/>
              </a:rPr>
              <a:t>Style Gallery</a:t>
            </a:r>
            <a:r>
              <a:rPr lang="ar-IQ" sz="2400" dirty="0" smtClean="0">
                <a:effectLst/>
              </a:rPr>
              <a:t> :ويحتوي على مجموعة من الانماط الجاهزة والمخزونة وعند الضغط على السهم تظهر لنا جميع الانماط</a:t>
            </a:r>
            <a:r>
              <a:rPr lang="ar-IQ" sz="2400" dirty="0" smtClean="0">
                <a:effectLst/>
              </a:rPr>
              <a:t>.</a:t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>2.</a:t>
            </a:r>
            <a:r>
              <a:rPr lang="en-US" sz="2400" dirty="0" smtClean="0">
                <a:effectLst/>
              </a:rPr>
              <a:t>Change Styles</a:t>
            </a:r>
            <a:r>
              <a:rPr lang="ar-IQ" sz="2400" dirty="0" smtClean="0">
                <a:effectLst/>
              </a:rPr>
              <a:t>: </a:t>
            </a:r>
            <a:r>
              <a:rPr lang="ar-IQ" sz="2400" dirty="0" smtClean="0">
                <a:effectLst/>
              </a:rPr>
              <a:t>حيث يحتوي على :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ar-IQ" sz="2400" dirty="0" smtClean="0">
                <a:effectLst/>
              </a:rPr>
              <a:t>-</a:t>
            </a:r>
            <a:r>
              <a:rPr lang="en-US" sz="2400" dirty="0" smtClean="0">
                <a:effectLst/>
              </a:rPr>
              <a:t>Style Set</a:t>
            </a:r>
            <a:r>
              <a:rPr lang="ar-IQ" sz="2400" dirty="0" smtClean="0">
                <a:effectLst/>
              </a:rPr>
              <a:t>: يحتوي على مجموعة من الانماط الاخرى وتوجد داخل ملفات التطبيق نفسه.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ar-IQ" sz="2400" dirty="0" smtClean="0">
                <a:effectLst/>
              </a:rPr>
              <a:t>-</a:t>
            </a:r>
            <a:r>
              <a:rPr lang="en-US" sz="2400" dirty="0" smtClean="0">
                <a:effectLst/>
              </a:rPr>
              <a:t>Colors</a:t>
            </a:r>
            <a:r>
              <a:rPr lang="ar-IQ" sz="2400" dirty="0" smtClean="0">
                <a:effectLst/>
              </a:rPr>
              <a:t>: ويحتوي على مجموعة من الالوان.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ar-IQ" sz="2400" dirty="0" smtClean="0">
                <a:effectLst/>
              </a:rPr>
              <a:t>-</a:t>
            </a:r>
            <a:r>
              <a:rPr lang="en-US" sz="2400" dirty="0" smtClean="0">
                <a:effectLst/>
              </a:rPr>
              <a:t>Font</a:t>
            </a:r>
            <a:r>
              <a:rPr lang="ar-IQ" sz="2400" dirty="0" smtClean="0">
                <a:effectLst/>
              </a:rPr>
              <a:t>: يحتوي على مجموعة من الخطوط.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ar-IQ" sz="2400" dirty="0" smtClean="0">
                <a:effectLst/>
              </a:rPr>
              <a:t>-</a:t>
            </a:r>
            <a:r>
              <a:rPr lang="en-US" sz="2400" dirty="0" smtClean="0">
                <a:effectLst/>
              </a:rPr>
              <a:t>Set as Default</a:t>
            </a:r>
            <a:r>
              <a:rPr lang="ar-IQ" sz="2400" dirty="0" smtClean="0">
                <a:effectLst/>
              </a:rPr>
              <a:t>: يستخدم لجعل النمط الذي نختاره هو النمط الافتراضي.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ar-IQ" sz="2400" dirty="0" smtClean="0">
                <a:effectLst/>
              </a:rPr>
              <a:t> </a:t>
            </a:r>
            <a:endParaRPr lang="en-US" sz="2400" dirty="0"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285860"/>
            <a:ext cx="610552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4F19-1BF9-4408-89F6-4B63A32B3C85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00166" y="6305550"/>
            <a:ext cx="7110434" cy="476250"/>
          </a:xfrm>
        </p:spPr>
        <p:txBody>
          <a:bodyPr/>
          <a:lstStyle/>
          <a:p>
            <a:r>
              <a:rPr lang="ar-IQ" sz="1400" b="1" dirty="0" smtClean="0"/>
              <a:t>حاسبات/ المرحلة الثانية                                                  م. اسيل غازي محمود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12200"/>
          </a:xfrm>
        </p:spPr>
        <p:txBody>
          <a:bodyPr>
            <a:normAutofit/>
          </a:bodyPr>
          <a:lstStyle/>
          <a:p>
            <a:pPr algn="r" rtl="1"/>
            <a:r>
              <a:rPr lang="ar-IQ" sz="2400" dirty="0" smtClean="0">
                <a:effectLst/>
              </a:rPr>
              <a:t>خانة </a:t>
            </a:r>
            <a:r>
              <a:rPr lang="en-US" sz="2400" dirty="0" smtClean="0">
                <a:effectLst/>
              </a:rPr>
              <a:t>Editing</a:t>
            </a:r>
            <a:r>
              <a:rPr lang="ar-IQ" sz="2400" dirty="0" smtClean="0">
                <a:effectLst/>
              </a:rPr>
              <a:t>:-</a:t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ar-SA" sz="2400" dirty="0" smtClean="0">
                <a:effectLst/>
              </a:rPr>
              <a:t>فتحتوي على :-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Find-</a:t>
            </a:r>
            <a:r>
              <a:rPr lang="ar-IQ" sz="2400" dirty="0" smtClean="0">
                <a:effectLst/>
              </a:rPr>
              <a:t>: ويستخدم هذا الامر للبحث عن كلمة معينة او نص داخل الملف، يظهر مربع الحوار التالي</a:t>
            </a:r>
            <a:r>
              <a:rPr lang="ar-IQ" sz="2400" dirty="0" smtClean="0">
                <a:effectLst/>
              </a:rPr>
              <a:t>:</a:t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endParaRPr lang="en-US" sz="2400" dirty="0"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857232"/>
            <a:ext cx="66675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357562"/>
            <a:ext cx="63579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4F19-1BF9-4408-89F6-4B63A32B3C85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1604" y="6305550"/>
            <a:ext cx="7038996" cy="476250"/>
          </a:xfrm>
        </p:spPr>
        <p:txBody>
          <a:bodyPr/>
          <a:lstStyle/>
          <a:p>
            <a:r>
              <a:rPr lang="ar-IQ" sz="1400" b="1" dirty="0" smtClean="0"/>
              <a:t>حاسبات/ المرحلة الثانية                                                  م. اسيل غازي محمود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725920"/>
          </a:xfrm>
        </p:spPr>
        <p:txBody>
          <a:bodyPr>
            <a:normAutofit/>
          </a:bodyPr>
          <a:lstStyle/>
          <a:p>
            <a:pPr lvl="0" algn="r" rtl="1"/>
            <a:r>
              <a:rPr lang="en-US" sz="2400" dirty="0" smtClean="0">
                <a:effectLst/>
              </a:rPr>
              <a:t>Go To</a:t>
            </a:r>
            <a:r>
              <a:rPr lang="ar-IQ" sz="2400" dirty="0" smtClean="0">
                <a:effectLst/>
              </a:rPr>
              <a:t>:- نستخدم هذا الامر للأنتقال الى مكان معين في الصفحة أو الانتقال الى سطر معين او الى اشارة أو الى صفحة معينة أو رسم توضيحي او الى معادلة او غيرها . يظهر مربع الحوار التالي:</a:t>
            </a:r>
            <a:endParaRPr lang="en-US" sz="2400" dirty="0"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3116"/>
            <a:ext cx="69294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4F19-1BF9-4408-89F6-4B63A32B3C85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85852" y="6305550"/>
            <a:ext cx="7324748" cy="476250"/>
          </a:xfrm>
        </p:spPr>
        <p:txBody>
          <a:bodyPr/>
          <a:lstStyle/>
          <a:p>
            <a:r>
              <a:rPr lang="ar-IQ" sz="1400" b="1" dirty="0" smtClean="0"/>
              <a:t>حاسبات/ المرحلة الثانية                                                  م. اسيل غازي محمود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69324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sz="2400" dirty="0" smtClean="0">
                <a:effectLst/>
              </a:rPr>
              <a:t>-</a:t>
            </a:r>
            <a:r>
              <a:rPr lang="en-US" sz="2400" dirty="0" smtClean="0">
                <a:effectLst/>
              </a:rPr>
              <a:t>Replace</a:t>
            </a:r>
            <a:r>
              <a:rPr lang="ar-IQ" sz="2400" dirty="0" smtClean="0">
                <a:effectLst/>
              </a:rPr>
              <a:t>: تستخدم لاستبدال كلمة بدل كلمة اخرى، يظهر مربع الحوار التالي: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ar-IQ" sz="2400" dirty="0" smtClean="0">
                <a:effectLst/>
              </a:rPr>
              <a:t> </a:t>
            </a: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ar-IQ" sz="2400" dirty="0" smtClean="0">
                <a:effectLst/>
              </a:rPr>
              <a:t/>
            </a:r>
            <a:br>
              <a:rPr lang="ar-IQ" sz="2400" dirty="0" smtClean="0">
                <a:effectLst/>
              </a:rPr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ar-IQ" sz="2400" dirty="0" smtClean="0">
                <a:effectLst/>
              </a:rPr>
              <a:t>-</a:t>
            </a:r>
            <a:r>
              <a:rPr lang="en-US" sz="2400" dirty="0" smtClean="0">
                <a:effectLst/>
              </a:rPr>
              <a:t>Select</a:t>
            </a:r>
            <a:r>
              <a:rPr lang="ar-IQ" sz="2400" dirty="0" smtClean="0">
                <a:effectLst/>
              </a:rPr>
              <a:t>: تستخدم للتظليل.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endParaRPr lang="en-US" sz="2400" dirty="0">
              <a:effectLst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14488"/>
            <a:ext cx="664373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4F19-1BF9-4408-89F6-4B63A32B3C85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5918" y="6305550"/>
            <a:ext cx="6824682" cy="476250"/>
          </a:xfrm>
        </p:spPr>
        <p:txBody>
          <a:bodyPr/>
          <a:lstStyle/>
          <a:p>
            <a:endParaRPr lang="en-US" sz="1400" b="1" dirty="0" smtClean="0"/>
          </a:p>
          <a:p>
            <a:r>
              <a:rPr lang="ar-IQ" sz="1400" b="1" dirty="0" smtClean="0"/>
              <a:t>حاسبات/ المرحلة الثانية                                                  م. اسيل غازي محمود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99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خانة Style:      تحتوي على مجموعة من الانماط التي تستخدم لتنسيق النص وهو : 1. Quick Style Gallery :ويحتوي على مجموعة من الانماط الجاهزة والمخزونة وعند الضغط على السهم تظهر لنا جميع الانماط. 2.Change Styles: حيث يحتوي على : -Style Set: يحتوي على مجموعة من الانماط الاخرى وتوجد داخل ملفات التطبيق نفسه. -Colors: ويحتوي على مجموعة من الالوان. -Font: يحتوي على مجموعة من الخطوط. -Set as Default: يستخدم لجعل النمط الذي نختاره هو النمط الافتراضي.  </vt:lpstr>
      <vt:lpstr>خانة Editing:-    فتحتوي على :- Find-: ويستخدم هذا الامر للبحث عن كلمة معينة او نص داخل الملف، يظهر مربع الحوار التالي:         </vt:lpstr>
      <vt:lpstr>Go To:- نستخدم هذا الامر للأنتقال الى مكان معين في الصفحة أو الانتقال الى سطر معين او الى اشارة أو الى صفحة معينة أو رسم توضيحي او الى معادلة او غيرها . يظهر مربع الحوار التالي:</vt:lpstr>
      <vt:lpstr>-Replace: تستخدم لاستبدال كلمة بدل كلمة اخرى، يظهر مربع الحوار التالي:              -Select: تستخدم للتظليل.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تحتوي على مجموعة من الانماط التي تستخدم لتنسيق النص وهو : Quick Style Gallery :ويحتوي على مجموعة من الانماط الجاهزة والمخزونة وعند الضغط على السهم تظهر لنا جميع الانماط. Change Styles: حيث يحتوي على : -Style Set: يحتوي على مجموعة من الانماط الاخرى وتوجد داخل ملفات التطبيق نفسه. -Colors: ويحتوي على مجموعة من الالوان. -Font: يحتوي على مجموعة من الخطوط. -Set as Default: يستخدم لجعل النمط الذي نختاره هو النمط الافتراضي.</dc:title>
  <dc:creator>najlaa</dc:creator>
  <cp:lastModifiedBy>najlaa</cp:lastModifiedBy>
  <cp:revision>3</cp:revision>
  <dcterms:created xsi:type="dcterms:W3CDTF">2013-11-17T00:45:13Z</dcterms:created>
  <dcterms:modified xsi:type="dcterms:W3CDTF">2013-11-17T01:09:40Z</dcterms:modified>
</cp:coreProperties>
</file>